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1" r:id="rId7"/>
    <p:sldId id="262" r:id="rId8"/>
    <p:sldId id="263" r:id="rId9"/>
    <p:sldId id="260" r:id="rId10"/>
    <p:sldId id="264" r:id="rId11"/>
    <p:sldId id="265" r:id="rId12"/>
    <p:sldId id="266" r:id="rId13"/>
    <p:sldId id="268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3835"/>
    <a:srgbClr val="806E67"/>
    <a:srgbClr val="B99C89"/>
    <a:srgbClr val="E0DEDE"/>
    <a:srgbClr val="F2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1F9C5-A5B3-42B6-A3D1-3C36F3EB9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6F97A3-7FC4-4CFE-9B07-985881437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1D021-F5D6-420E-A76E-70C4903B3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EABC97-161B-4B84-B973-E07ED516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B1CF97-11F8-42B0-9FD3-89594EF4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02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456EB-C9CF-493C-9F29-AAC795A60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9DC2DE-E4CA-40FB-B47A-D9EBFCD60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51443-5AB1-4971-8774-97AB03CEA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2F1FE-BE09-4717-A814-C85657978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98ED71-9066-424F-9B7A-269B1F902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5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804E0C-1D73-489F-947F-28360560E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3DA54A-8A79-4548-A376-4C4BC48A8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65E32F-0E24-4465-B8F0-4687FA88C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BB4187-760F-4459-9238-8E6A3A42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BD8001-52E3-407C-863E-1DF5083A3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34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C5F02-88DD-4606-84CF-61A71F7C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F8E511-1D1A-4851-9FAB-1C43F813C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6FFAD5-92F5-4E3D-B476-9E81462A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15FE0-087E-4F65-A336-15F43CB5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ECBBC4-FEE2-43CB-A39E-441434B6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7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73A82-F052-4113-972D-2196FE85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3FE558-8498-4764-8E51-F07C8BEF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9387F-BA10-44B2-983D-76AB91138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8C98D-D503-4479-9460-F05C1BF1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9176D-BCD1-40A0-8E76-F9A138478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70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6045C-D9AA-4C38-8E5B-9BFD71F6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2E1DF8-F234-4463-9775-C01BFF67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F285E2-08D0-4D2D-8FF3-8CA0549F1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91CEC6-EC07-40F8-8451-08A29C2B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A61AAD-D520-4966-9F16-0C7773F9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3638B1-C53B-491F-871A-541CF063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277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00BB2-C1C2-41C7-A523-A4B86370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5383FB-AC07-453A-92A7-51AAB847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D2C0C3-2D46-48C3-A0F6-54A2EB62F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27EA8D-DB83-42D4-A243-80BF3F792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665741-F486-4CA8-AB51-67D4C3AD85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12531E-0586-470C-8FA9-F2A8DA1A0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775B17-58D1-4436-9849-61E7F843E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DF74CD-B171-45E8-AD4F-618E51CD3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BFF76-1A32-41C2-9EB5-A188E2B7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B935B5-F784-4624-BA7A-A3960350B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7BAA50-2E2B-49B6-9332-144E3DE9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A9DDD2-2C2F-45D1-B90E-C050615F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55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BBA368-52E3-4EA4-A5E3-C5E80774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77AA8C-7B3A-4C3C-9CFC-BB37E0AF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596A93-9A50-43EC-B8AA-8230F579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92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8FF0A-4BC4-4C67-B34A-00371E137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E98FD7-76D6-4E59-80C4-FFB61B76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71848-CEE4-4553-A99F-F791DAA0E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0728AE-8B3D-4AC0-8771-70467A6B5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A7C5C9-8E79-4B75-A663-BD9ECA9A6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2BF080-7917-412F-85BB-1F935DCE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83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A78F2-623C-42D7-BDC4-D31BD4D04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90F2A4-3714-4FEE-9BD5-095CD5D57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0A9DD1-AD15-4E31-9ED6-67FDBC12C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D897AE-1F9C-473C-BF31-FE17ED201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EA16E8-B0E9-42E3-AC7F-94F3E4645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F5DA9B-4DB1-442F-B65B-8EE75BEBF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61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1B23A9E-1D23-4B87-88B1-9C3F18209318}"/>
              </a:ext>
            </a:extLst>
          </p:cNvPr>
          <p:cNvSpPr/>
          <p:nvPr userDrawn="1"/>
        </p:nvSpPr>
        <p:spPr>
          <a:xfrm>
            <a:off x="156000" y="112143"/>
            <a:ext cx="11880000" cy="6599208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508BE6-AE76-48F1-800B-F7CA4B7A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F1DA1-2E17-4A5E-9C52-BD49D2FCC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A74CB-99D3-49E9-8899-6AEF65AAB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316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7CC9-60C2-4955-9600-183FA6C92FA5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C1C4C2-FCBE-4FE9-B339-73DF39DB1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316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CC625-3D2F-489B-ABC4-D0C20B38D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316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12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806E6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B99C89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B99C8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B99C8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99C8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99C8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B63CA1-FFC5-4767-A59C-65E39C9C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866" y="670766"/>
            <a:ext cx="5612267" cy="551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88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E9FAC-4D87-415D-93D4-243F532CB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ko-KR" altLang="en-US" sz="5400" b="1" dirty="0"/>
              <a:t>정말 팬들이 원하는게 </a:t>
            </a:r>
            <a:r>
              <a:rPr lang="ko-KR" altLang="en-US" sz="5400" b="1" dirty="0" err="1"/>
              <a:t>이거야</a:t>
            </a:r>
            <a:r>
              <a:rPr lang="en-US" altLang="ko-KR" sz="5400" b="1" dirty="0"/>
              <a:t>?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1072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A519-4665-4B68-A364-7ABC1F8D8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이게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K-POP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이라고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32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348CD-BF54-4528-82D3-060201B88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/>
              <a:t>지나친 경쟁때문에</a:t>
            </a:r>
            <a:br>
              <a:rPr lang="en-US" altLang="ko-KR" sz="4400" b="1" dirty="0"/>
            </a:br>
            <a:r>
              <a:rPr lang="ko-KR" altLang="en-US" sz="4400" b="1" dirty="0"/>
              <a:t>서로에게 아픔을 남기는 것 아닐까</a:t>
            </a:r>
            <a:r>
              <a:rPr lang="en-US" altLang="ko-KR" sz="4400" b="1" dirty="0"/>
              <a:t>?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29726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3CCAE-7BF9-40F2-A654-40F6C446A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396" y="587229"/>
            <a:ext cx="10796632" cy="5461233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b="1" dirty="0">
                <a:solidFill>
                  <a:srgbClr val="B99C89"/>
                </a:solidFill>
              </a:rPr>
              <a:t>안되겠다</a:t>
            </a:r>
            <a:r>
              <a:rPr lang="en-US" altLang="ko-KR" sz="5400" b="1" dirty="0">
                <a:solidFill>
                  <a:srgbClr val="B99C89"/>
                </a:solidFill>
              </a:rPr>
              <a:t>.</a:t>
            </a:r>
            <a:br>
              <a:rPr lang="en-US" altLang="ko-KR" sz="5400" b="1" dirty="0"/>
            </a:br>
            <a:r>
              <a:rPr lang="ko-KR" altLang="en-US" sz="5400" b="1" dirty="0"/>
              <a:t>팬들을 위해 </a:t>
            </a:r>
            <a:r>
              <a:rPr lang="ko-KR" altLang="en-US" sz="5400" b="1" dirty="0" err="1"/>
              <a:t>나서야겠다</a:t>
            </a:r>
            <a:r>
              <a:rPr lang="en-US" altLang="ko-KR" sz="5400" b="1" dirty="0"/>
              <a:t>.</a:t>
            </a:r>
            <a:br>
              <a:rPr lang="en-US" altLang="ko-KR" sz="5400" b="1" dirty="0"/>
            </a:br>
            <a:r>
              <a:rPr lang="ko-KR" altLang="en-US" sz="5400" b="1" dirty="0">
                <a:solidFill>
                  <a:srgbClr val="413835"/>
                </a:solidFill>
              </a:rPr>
              <a:t>팬들을 위한 앱을 </a:t>
            </a:r>
            <a:r>
              <a:rPr lang="ko-KR" altLang="en-US" sz="5400" b="1" dirty="0" err="1">
                <a:solidFill>
                  <a:srgbClr val="413835"/>
                </a:solidFill>
              </a:rPr>
              <a:t>만들어야지</a:t>
            </a:r>
            <a:br>
              <a:rPr lang="en-US" altLang="ko-KR" sz="5400" b="1" dirty="0"/>
            </a:br>
            <a:r>
              <a:rPr lang="ko-KR" altLang="en-US" sz="5400" b="1" dirty="0">
                <a:solidFill>
                  <a:schemeClr val="tx1"/>
                </a:solidFill>
              </a:rPr>
              <a:t>팬들도 </a:t>
            </a:r>
            <a:r>
              <a:rPr lang="ko-KR" altLang="en-US" sz="5400" b="1" dirty="0">
                <a:solidFill>
                  <a:srgbClr val="C00000"/>
                </a:solidFill>
              </a:rPr>
              <a:t>행복한 세상</a:t>
            </a:r>
            <a:r>
              <a:rPr lang="ko-KR" altLang="en-US" sz="5400" b="1" dirty="0">
                <a:solidFill>
                  <a:schemeClr val="tx1"/>
                </a:solidFill>
              </a:rPr>
              <a:t>을 </a:t>
            </a:r>
            <a:r>
              <a:rPr lang="ko-KR" altLang="en-US" sz="5400" b="1" dirty="0" err="1">
                <a:solidFill>
                  <a:schemeClr val="tx1"/>
                </a:solidFill>
              </a:rPr>
              <a:t>꿈꿔야지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22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86641-D4F9-4986-9D2B-6C71E611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여기서부터 앱 소개 </a:t>
            </a:r>
            <a:r>
              <a:rPr lang="ko-KR" altLang="en-US" dirty="0" err="1"/>
              <a:t>촤라라락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CBEDF3-C847-42E8-A2E9-78B751D35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935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884517-89B2-4681-9CFF-A914401A77B9}"/>
              </a:ext>
            </a:extLst>
          </p:cNvPr>
          <p:cNvSpPr txBox="1"/>
          <p:nvPr/>
        </p:nvSpPr>
        <p:spPr>
          <a:xfrm>
            <a:off x="2206171" y="391886"/>
            <a:ext cx="7547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팬클럽의 역사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1272E68-2E46-44F8-B430-973E6D7C8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233" y="1626749"/>
            <a:ext cx="10413534" cy="45043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531DDD8-15F7-41BC-BFC9-9310D2BE4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234" y="1626750"/>
            <a:ext cx="10413534" cy="45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4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A0EDA6D-B391-427D-8F27-AC50651E6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" r="2685"/>
          <a:stretch/>
        </p:blipFill>
        <p:spPr>
          <a:xfrm>
            <a:off x="444617" y="105987"/>
            <a:ext cx="11274261" cy="66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179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4B104C-2E86-4AF3-8E7A-EF84A14BA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28" y="118959"/>
            <a:ext cx="11409944" cy="66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6696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62150-BC19-4130-A190-96FBBBDB9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7754"/>
            <a:ext cx="9144000" cy="23876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13835"/>
                </a:solidFill>
              </a:rPr>
              <a:t>팬들을 위한 문화 </a:t>
            </a:r>
            <a:br>
              <a:rPr lang="en-US" altLang="ko-KR" b="1" dirty="0">
                <a:solidFill>
                  <a:srgbClr val="413835"/>
                </a:solidFill>
              </a:rPr>
            </a:br>
            <a:r>
              <a:rPr lang="ko-KR" altLang="en-US" b="1" dirty="0">
                <a:solidFill>
                  <a:srgbClr val="413835"/>
                </a:solidFill>
              </a:rPr>
              <a:t>잘 지켜지고 있을까</a:t>
            </a:r>
            <a:r>
              <a:rPr lang="en-US" altLang="ko-KR" b="1" dirty="0">
                <a:solidFill>
                  <a:srgbClr val="413835"/>
                </a:solidFill>
              </a:rPr>
              <a:t>?</a:t>
            </a:r>
            <a:endParaRPr lang="ko-KR" altLang="en-US" b="1" dirty="0">
              <a:solidFill>
                <a:srgbClr val="413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56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C8A92-A0DF-43D0-8D08-977C7BD17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513"/>
            <a:ext cx="10515600" cy="67478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/>
              <a:t>100% </a:t>
            </a:r>
            <a:r>
              <a:rPr lang="ko-KR" altLang="en-US" sz="3600" b="1" dirty="0"/>
              <a:t>국민에 의한 투표</a:t>
            </a:r>
            <a:r>
              <a:rPr lang="en-US" altLang="ko-KR" sz="3600" b="1" dirty="0"/>
              <a:t>, </a:t>
            </a:r>
            <a:r>
              <a:rPr lang="ko-KR" altLang="en-US" sz="3600" b="1" dirty="0"/>
              <a:t>국민프로듀서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EEBB20-B292-4937-9A7E-E8A64042F768}"/>
              </a:ext>
            </a:extLst>
          </p:cNvPr>
          <p:cNvGrpSpPr/>
          <p:nvPr/>
        </p:nvGrpSpPr>
        <p:grpSpPr>
          <a:xfrm>
            <a:off x="7216736" y="1738130"/>
            <a:ext cx="4330556" cy="4038022"/>
            <a:chOff x="7082513" y="1796853"/>
            <a:chExt cx="4330556" cy="403802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72F6BDF-AE5D-4338-9A3B-0C601055F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698253">
              <a:off x="7082513" y="1796853"/>
              <a:ext cx="4330556" cy="4038022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F16EDF5-5C22-475C-B1CF-7B91AB0BE0A4}"/>
                </a:ext>
              </a:extLst>
            </p:cNvPr>
            <p:cNvSpPr/>
            <p:nvPr/>
          </p:nvSpPr>
          <p:spPr>
            <a:xfrm rot="19890251">
              <a:off x="9171513" y="3279719"/>
              <a:ext cx="411675" cy="489400"/>
            </a:xfrm>
            <a:prstGeom prst="ellipse">
              <a:avLst/>
            </a:prstGeom>
            <a:solidFill>
              <a:srgbClr val="EFD5CF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DE40C1E-B937-4C47-BAF4-083EC6B5B698}"/>
                </a:ext>
              </a:extLst>
            </p:cNvPr>
            <p:cNvSpPr/>
            <p:nvPr/>
          </p:nvSpPr>
          <p:spPr>
            <a:xfrm rot="19890251">
              <a:off x="7819127" y="3677771"/>
              <a:ext cx="339748" cy="451851"/>
            </a:xfrm>
            <a:prstGeom prst="ellipse">
              <a:avLst/>
            </a:prstGeom>
            <a:solidFill>
              <a:srgbClr val="EFD5CF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0C5AAD2-4066-49F6-8709-4E7E078AD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038" y="959998"/>
            <a:ext cx="2810369" cy="5392057"/>
          </a:xfrm>
          <a:prstGeom prst="rect">
            <a:avLst/>
          </a:prstGeom>
        </p:spPr>
      </p:pic>
      <p:pic>
        <p:nvPicPr>
          <p:cNvPr id="8" name="Picture 2" descr="https://dcimg8.dcinside.co.kr/viewimage.php?no=24b0d769e1d32ca73ded84fa11d028310ef2ab22591d9bdbf8feaebf5a5ba2ece186ca866a0323557e1932fd76e9a26fb5bdd543cda656592d0132effb06820cee3043cedbcbb9992c">
            <a:extLst>
              <a:ext uri="{FF2B5EF4-FFF2-40B4-BE49-F238E27FC236}">
                <a16:creationId xmlns:a16="http://schemas.microsoft.com/office/drawing/2014/main" id="{B4848CCE-9443-45AC-B6FA-DB74D682B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0126">
            <a:off x="842529" y="1065060"/>
            <a:ext cx="3773692" cy="518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473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9B50F-3E20-4D74-905C-B6779036B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513"/>
            <a:ext cx="10515600" cy="674781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/>
              <a:t>서로 물고 뜯는 팬 문화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345321-634D-46B5-A55F-D1CD8F4DF6DC}"/>
              </a:ext>
            </a:extLst>
          </p:cNvPr>
          <p:cNvGrpSpPr/>
          <p:nvPr/>
        </p:nvGrpSpPr>
        <p:grpSpPr>
          <a:xfrm>
            <a:off x="181974" y="3368774"/>
            <a:ext cx="5534025" cy="1543050"/>
            <a:chOff x="416866" y="3668717"/>
            <a:chExt cx="5534025" cy="15430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B0F9BC0-0D45-4F4A-B4CB-CADF9F431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866" y="3668717"/>
              <a:ext cx="5534025" cy="154305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AECE5C-9C7F-4BA2-8135-5E5335D8CA57}"/>
                </a:ext>
              </a:extLst>
            </p:cNvPr>
            <p:cNvSpPr/>
            <p:nvPr/>
          </p:nvSpPr>
          <p:spPr>
            <a:xfrm>
              <a:off x="1071737" y="3810000"/>
              <a:ext cx="2112141" cy="30899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D03283C-D620-4487-B42D-AF0C30EDDF1B}"/>
                </a:ext>
              </a:extLst>
            </p:cNvPr>
            <p:cNvSpPr/>
            <p:nvPr/>
          </p:nvSpPr>
          <p:spPr>
            <a:xfrm>
              <a:off x="1005082" y="4386412"/>
              <a:ext cx="664328" cy="5171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C015E4-7CEB-40B4-B26A-BF2ECD7373C0}"/>
                </a:ext>
              </a:extLst>
            </p:cNvPr>
            <p:cNvSpPr/>
            <p:nvPr/>
          </p:nvSpPr>
          <p:spPr>
            <a:xfrm>
              <a:off x="2161363" y="4386412"/>
              <a:ext cx="506336" cy="5171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B2F197D-C5FA-482C-B882-A6B5CC05DA8E}"/>
                </a:ext>
              </a:extLst>
            </p:cNvPr>
            <p:cNvSpPr/>
            <p:nvPr/>
          </p:nvSpPr>
          <p:spPr>
            <a:xfrm>
              <a:off x="1848031" y="4990080"/>
              <a:ext cx="664328" cy="5171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05C0730-C015-41D2-A98C-22A238ECD8B9}"/>
                </a:ext>
              </a:extLst>
            </p:cNvPr>
            <p:cNvSpPr/>
            <p:nvPr/>
          </p:nvSpPr>
          <p:spPr>
            <a:xfrm>
              <a:off x="4335510" y="4386411"/>
              <a:ext cx="506336" cy="5171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FF7280D-9A87-4C0D-B300-E16A0F375D8F}"/>
                </a:ext>
              </a:extLst>
            </p:cNvPr>
            <p:cNvSpPr/>
            <p:nvPr/>
          </p:nvSpPr>
          <p:spPr>
            <a:xfrm>
              <a:off x="4177518" y="4982514"/>
              <a:ext cx="664328" cy="5171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DE6C2A2-62CB-4BF6-BF56-1A876D853AB9}"/>
                </a:ext>
              </a:extLst>
            </p:cNvPr>
            <p:cNvSpPr/>
            <p:nvPr/>
          </p:nvSpPr>
          <p:spPr>
            <a:xfrm>
              <a:off x="514403" y="3730496"/>
              <a:ext cx="459798" cy="46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F948C0-3502-434A-BB30-EDAD0578D19E}"/>
              </a:ext>
            </a:extLst>
          </p:cNvPr>
          <p:cNvGrpSpPr/>
          <p:nvPr/>
        </p:nvGrpSpPr>
        <p:grpSpPr>
          <a:xfrm>
            <a:off x="181974" y="1173213"/>
            <a:ext cx="5638800" cy="971550"/>
            <a:chOff x="181974" y="1173213"/>
            <a:chExt cx="5638800" cy="9715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975AB44-B3ED-4D98-9040-04B233824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974" y="1173213"/>
              <a:ext cx="5638800" cy="97155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1A9BFE-D333-4F22-A0E6-63E88D5428EC}"/>
                </a:ext>
              </a:extLst>
            </p:cNvPr>
            <p:cNvSpPr/>
            <p:nvPr/>
          </p:nvSpPr>
          <p:spPr>
            <a:xfrm>
              <a:off x="889233" y="1250026"/>
              <a:ext cx="2112141" cy="16070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CCFF78D-0D55-4117-9AA7-DCBA3CA528A6}"/>
                </a:ext>
              </a:extLst>
            </p:cNvPr>
            <p:cNvSpPr/>
            <p:nvPr/>
          </p:nvSpPr>
          <p:spPr>
            <a:xfrm>
              <a:off x="3271106" y="1655776"/>
              <a:ext cx="1024057" cy="89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99E078C-DE83-4F43-A223-997039FC6677}"/>
              </a:ext>
            </a:extLst>
          </p:cNvPr>
          <p:cNvGrpSpPr/>
          <p:nvPr/>
        </p:nvGrpSpPr>
        <p:grpSpPr>
          <a:xfrm>
            <a:off x="770190" y="2368734"/>
            <a:ext cx="3028950" cy="809625"/>
            <a:chOff x="6343213" y="2204993"/>
            <a:chExt cx="3028950" cy="80962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2072D6A-6440-4855-8AB2-84E39CEE0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3213" y="2204993"/>
              <a:ext cx="3028950" cy="80962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762E4D5-1DF9-4AE5-80F5-EF6EEE0A4A9A}"/>
                </a:ext>
              </a:extLst>
            </p:cNvPr>
            <p:cNvSpPr/>
            <p:nvPr/>
          </p:nvSpPr>
          <p:spPr>
            <a:xfrm>
              <a:off x="6409295" y="2231473"/>
              <a:ext cx="2112141" cy="16909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9653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E3200-9655-41C7-A9BB-68D5EC7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568"/>
            <a:ext cx="10515600" cy="674781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/>
              <a:t>투표에 대한 신뢰도 하락</a:t>
            </a:r>
            <a:r>
              <a:rPr lang="en-US" altLang="ko-KR" sz="3600" b="1" dirty="0"/>
              <a:t>, </a:t>
            </a:r>
            <a:r>
              <a:rPr lang="ko-KR" altLang="en-US" sz="3600" b="1" dirty="0" err="1"/>
              <a:t>팬들간의</a:t>
            </a:r>
            <a:r>
              <a:rPr lang="ko-KR" altLang="en-US" sz="3600" b="1" dirty="0"/>
              <a:t> 내부 분열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39C6FC-59BB-4980-8B0B-060E9A9F0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61569">
            <a:off x="1170326" y="1185282"/>
            <a:ext cx="2384204" cy="51550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C43135-8C46-4ED2-A938-1EDEAC9C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9844">
            <a:off x="4371994" y="1156212"/>
            <a:ext cx="2384204" cy="51604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7D21B0-864B-40D0-8FE1-E348F122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70302">
            <a:off x="8456529" y="1196481"/>
            <a:ext cx="2384204" cy="51604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D3BF25-E30E-4513-B905-928497DEE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339537">
            <a:off x="2899639" y="1118752"/>
            <a:ext cx="2384204" cy="51604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D84D0A-E7DD-484F-AAD4-2FAE1C2A6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58970">
            <a:off x="5711116" y="1009316"/>
            <a:ext cx="2365430" cy="51197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42199D-C594-44AD-9F60-CA59B4802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69070">
            <a:off x="8217364" y="1200792"/>
            <a:ext cx="2365430" cy="511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252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E710F-A41E-440E-BB6D-5ADB6139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800" b="1" dirty="0"/>
              <a:t>잘못된 </a:t>
            </a:r>
            <a:r>
              <a:rPr lang="ko-KR" altLang="en-US" sz="4800" b="1" dirty="0" err="1"/>
              <a:t>팬심</a:t>
            </a:r>
            <a:r>
              <a:rPr lang="en-US" altLang="ko-KR" sz="4800" b="1" dirty="0"/>
              <a:t>(Fan-</a:t>
            </a:r>
            <a:r>
              <a:rPr lang="ko-KR" altLang="en-US" sz="4800" b="1" dirty="0"/>
              <a:t>心</a:t>
            </a:r>
            <a:r>
              <a:rPr lang="en-US" altLang="ko-KR" sz="4800" b="1" dirty="0"/>
              <a:t>) </a:t>
            </a:r>
            <a:r>
              <a:rPr lang="ko-KR" altLang="en-US" sz="4800" b="1" dirty="0"/>
              <a:t>사용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E765D8-9EA6-4ED5-9FDF-3964A36A1432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팬심의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악이용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팬덤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간의 싸움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악플을 이용한 다른 연예인들의 비난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35423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64</Words>
  <Application>Microsoft Office PowerPoint</Application>
  <PresentationFormat>와이드스크린</PresentationFormat>
  <Paragraphs>12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나눔스퀘어라운드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팬들을 위한 문화  잘 지켜지고 있을까?</vt:lpstr>
      <vt:lpstr>100% 국민에 의한 투표, 국민프로듀서?</vt:lpstr>
      <vt:lpstr>서로 물고 뜯는 팬 문화?</vt:lpstr>
      <vt:lpstr>투표에 대한 신뢰도 하락, 팬들간의 내부 분열</vt:lpstr>
      <vt:lpstr>잘못된 팬심(Fan-心) 사용</vt:lpstr>
      <vt:lpstr>정말 팬들이 원하는게 이거야?</vt:lpstr>
      <vt:lpstr>이게 K-POP이라고?</vt:lpstr>
      <vt:lpstr>지나친 경쟁때문에 서로에게 아픔을 남기는 것 아닐까?</vt:lpstr>
      <vt:lpstr>안되겠다. 팬들을 위해 나서야겠다. 팬들을 위한 앱을 만들어야지 팬들도 행복한 세상을 꿈꿔야지</vt:lpstr>
      <vt:lpstr>여기서부터 앱 소개 촤라라락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hansol</dc:creator>
  <cp:lastModifiedBy>choi hansol</cp:lastModifiedBy>
  <cp:revision>18</cp:revision>
  <dcterms:created xsi:type="dcterms:W3CDTF">2019-11-17T07:00:22Z</dcterms:created>
  <dcterms:modified xsi:type="dcterms:W3CDTF">2019-11-17T11:07:46Z</dcterms:modified>
</cp:coreProperties>
</file>